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8" r:id="rId4"/>
    <p:sldId id="266" r:id="rId5"/>
    <p:sldId id="267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114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52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5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8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02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678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22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9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65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11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14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622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B078B-3BDA-45DA-A95E-A9F8A0500757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E321B-589B-4CAF-A81A-24C04BEE5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43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jpascarell@mail.widner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Lab Submissions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Labs should be completed </a:t>
            </a:r>
            <a:r>
              <a:rPr lang="en-US" i="1" dirty="0" smtClean="0"/>
              <a:t>the</a:t>
            </a:r>
            <a:r>
              <a:rPr lang="en-US" dirty="0" smtClean="0"/>
              <a:t> </a:t>
            </a:r>
            <a:r>
              <a:rPr lang="en-US" i="1" dirty="0" smtClean="0"/>
              <a:t>week they are assigned</a:t>
            </a:r>
            <a:r>
              <a:rPr lang="en-US" dirty="0" smtClean="0"/>
              <a:t>, but final due date for all labs is the </a:t>
            </a:r>
            <a:r>
              <a:rPr lang="en-US" b="1" u="sng" dirty="0" smtClean="0"/>
              <a:t>last day of </a:t>
            </a:r>
            <a:r>
              <a:rPr lang="en-US" b="1" u="sng" dirty="0" smtClean="0"/>
              <a:t>class</a:t>
            </a:r>
            <a:r>
              <a:rPr lang="en-US" b="1" dirty="0" smtClean="0"/>
              <a:t> (Tuesday DEC 13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  <a:endParaRPr lang="en-US" b="1" dirty="0"/>
          </a:p>
          <a:p>
            <a:r>
              <a:rPr lang="en-US" dirty="0" smtClean="0"/>
              <a:t>To submit your lab, send an email to me at </a:t>
            </a:r>
            <a:r>
              <a:rPr lang="en-US" dirty="0" smtClean="0">
                <a:hlinkClick r:id="rId2"/>
              </a:rPr>
              <a:t>njpascarell@mail.widner.edu</a:t>
            </a:r>
            <a:r>
              <a:rPr lang="en-US" dirty="0" smtClean="0"/>
              <a:t> with the JCL data set required to run your program(s)</a:t>
            </a:r>
          </a:p>
          <a:p>
            <a:pPr lvl="1"/>
            <a:r>
              <a:rPr lang="en-US" dirty="0" smtClean="0"/>
              <a:t>LAB 1C </a:t>
            </a:r>
            <a:r>
              <a:rPr lang="en-US" dirty="0"/>
              <a:t>e</a:t>
            </a:r>
            <a:r>
              <a:rPr lang="en-US" dirty="0" smtClean="0"/>
              <a:t>xample: </a:t>
            </a:r>
          </a:p>
          <a:p>
            <a:pPr marL="857250" lvl="2" indent="0">
              <a:buNone/>
            </a:pPr>
            <a:r>
              <a:rPr lang="en-US" b="1" dirty="0" smtClean="0"/>
              <a:t>Subject: </a:t>
            </a:r>
            <a:r>
              <a:rPr lang="en-US" dirty="0" smtClean="0"/>
              <a:t>Lab 1C</a:t>
            </a:r>
          </a:p>
          <a:p>
            <a:pPr marL="857250" lvl="2" indent="0">
              <a:buNone/>
            </a:pPr>
            <a:r>
              <a:rPr lang="en-US" dirty="0" smtClean="0"/>
              <a:t>My lab 1C JCL: KC02124.HELLO.JCL(FIRST)</a:t>
            </a:r>
          </a:p>
        </p:txBody>
      </p:sp>
    </p:spTree>
    <p:extLst>
      <p:ext uri="{BB962C8B-B14F-4D97-AF65-F5344CB8AC3E}">
        <p14:creationId xmlns:p14="http://schemas.microsoft.com/office/powerpoint/2010/main" val="321431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Exam </a:t>
            </a:r>
            <a:r>
              <a:rPr lang="en-US" dirty="0" smtClean="0"/>
              <a:t>Prep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 guidelines:</a:t>
            </a:r>
          </a:p>
          <a:p>
            <a:pPr lvl="1"/>
            <a:r>
              <a:rPr lang="en-US" dirty="0" smtClean="0"/>
              <a:t>Not “multiple guess”, rather…</a:t>
            </a:r>
          </a:p>
          <a:p>
            <a:pPr lvl="1"/>
            <a:r>
              <a:rPr lang="en-US" dirty="0" smtClean="0"/>
              <a:t>Demonstrate understanding of key concepts</a:t>
            </a:r>
          </a:p>
          <a:p>
            <a:r>
              <a:rPr lang="en-US" dirty="0" smtClean="0"/>
              <a:t>~30 </a:t>
            </a:r>
            <a:r>
              <a:rPr lang="en-US" dirty="0" smtClean="0"/>
              <a:t>questions</a:t>
            </a:r>
          </a:p>
          <a:p>
            <a:r>
              <a:rPr lang="en-US" dirty="0" smtClean="0"/>
              <a:t>Covers lectures </a:t>
            </a:r>
            <a:r>
              <a:rPr lang="en-US" dirty="0" smtClean="0"/>
              <a:t>1 </a:t>
            </a:r>
            <a:r>
              <a:rPr lang="en-US" dirty="0" smtClean="0"/>
              <a:t>through </a:t>
            </a:r>
            <a:r>
              <a:rPr lang="en-US" dirty="0" smtClean="0"/>
              <a:t>9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206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Exam </a:t>
            </a:r>
            <a:r>
              <a:rPr lang="en-US" dirty="0" smtClean="0"/>
              <a:t>Prep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Lectures covered: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Introduction to Large Scale Computing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TSO / ISPF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JCL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COBOL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Working with Datasets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VSAM Datasets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SDLC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Transaction Processing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Databases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8585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from Exam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“Large Scale” or “Enterprise” computing </a:t>
            </a:r>
          </a:p>
          <a:p>
            <a:r>
              <a:rPr lang="en-US" dirty="0"/>
              <a:t>TSO / </a:t>
            </a:r>
            <a:r>
              <a:rPr lang="en-US" dirty="0" smtClean="0"/>
              <a:t>ISPF</a:t>
            </a:r>
          </a:p>
          <a:p>
            <a:r>
              <a:rPr lang="en-US" dirty="0" smtClean="0"/>
              <a:t>Data sets </a:t>
            </a:r>
          </a:p>
          <a:p>
            <a:r>
              <a:rPr lang="en-US" dirty="0" smtClean="0"/>
              <a:t>Batch vs. online execution of a program</a:t>
            </a:r>
          </a:p>
          <a:p>
            <a:r>
              <a:rPr lang="en-US" dirty="0" smtClean="0"/>
              <a:t>Developing programs on the mainframe</a:t>
            </a:r>
          </a:p>
          <a:p>
            <a:r>
              <a:rPr lang="en-US" dirty="0" smtClean="0"/>
              <a:t>JCL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8690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from Exam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describe data in COBOL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PIC S9(7)V99 </a:t>
            </a:r>
          </a:p>
          <a:p>
            <a:r>
              <a:rPr lang="en-US" dirty="0" smtClean="0"/>
              <a:t>COBOL syntax</a:t>
            </a:r>
          </a:p>
          <a:p>
            <a:r>
              <a:rPr lang="en-US" dirty="0" smtClean="0"/>
              <a:t>Data structures in COBOL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02770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from Exam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File organization (types, when to use what)</a:t>
            </a:r>
          </a:p>
          <a:p>
            <a:r>
              <a:rPr lang="en-US" dirty="0" smtClean="0"/>
              <a:t>Access methods (types, when to use what)</a:t>
            </a:r>
          </a:p>
          <a:p>
            <a:r>
              <a:rPr lang="en-US" dirty="0" smtClean="0"/>
              <a:t>VSAM datasets</a:t>
            </a:r>
          </a:p>
          <a:p>
            <a:r>
              <a:rPr lang="en-US" dirty="0" smtClean="0"/>
              <a:t>New COBOL file related statements</a:t>
            </a:r>
          </a:p>
          <a:p>
            <a:pPr lvl="1"/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FILE SECTION, SELECT ASSIGN, FD, etc.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Transaction processing concepts</a:t>
            </a:r>
          </a:p>
          <a:p>
            <a:r>
              <a:rPr lang="en-US" dirty="0" smtClean="0"/>
              <a:t>SDLC – steps </a:t>
            </a:r>
          </a:p>
          <a:p>
            <a:r>
              <a:rPr lang="en-US" dirty="0" smtClean="0"/>
              <a:t>Database concepts, when to use what</a:t>
            </a:r>
          </a:p>
          <a:p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02561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Exam 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 </a:t>
            </a:r>
            <a:r>
              <a:rPr lang="en-US" dirty="0" smtClean="0"/>
              <a:t>at the standard class time 6:00PM on </a:t>
            </a:r>
            <a:r>
              <a:rPr lang="en-US" dirty="0" smtClean="0"/>
              <a:t>12/13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395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229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Reminder: Lab Submissions</vt:lpstr>
      <vt:lpstr>Final Exam Prep</vt:lpstr>
      <vt:lpstr>Final Exam Prep</vt:lpstr>
      <vt:lpstr>Topics from Exam 1</vt:lpstr>
      <vt:lpstr>Topics from Exam 1</vt:lpstr>
      <vt:lpstr>Topics from Exam 2</vt:lpstr>
      <vt:lpstr>Final Exam Logistics</vt:lpstr>
    </vt:vector>
  </TitlesOfParts>
  <Company>JPMorgan Chase &amp; Co.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Submissions</dc:title>
  <dc:creator>Pascarell, Noah J</dc:creator>
  <cp:lastModifiedBy>Pascarell, Noah J</cp:lastModifiedBy>
  <cp:revision>14</cp:revision>
  <dcterms:created xsi:type="dcterms:W3CDTF">2016-09-20T13:10:35Z</dcterms:created>
  <dcterms:modified xsi:type="dcterms:W3CDTF">2016-11-29T21:53:34Z</dcterms:modified>
</cp:coreProperties>
</file>